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4" r:id="rId18"/>
    <p:sldId id="273" r:id="rId19"/>
    <p:sldId id="267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82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006EEB2-603C-4C2C-900F-A1C91F1A0A69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5190071-B956-482E-985A-1FFCE4C50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10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52CC-F507-40B0-A1E4-B5CD79F00305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180E-0B59-4DCC-97F6-17EE5C353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95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52CC-F507-40B0-A1E4-B5CD79F00305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180E-0B59-4DCC-97F6-17EE5C353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89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52CC-F507-40B0-A1E4-B5CD79F00305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180E-0B59-4DCC-97F6-17EE5C353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76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52CC-F507-40B0-A1E4-B5CD79F00305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180E-0B59-4DCC-97F6-17EE5C353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875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52CC-F507-40B0-A1E4-B5CD79F00305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180E-0B59-4DCC-97F6-17EE5C353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77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52CC-F507-40B0-A1E4-B5CD79F00305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180E-0B59-4DCC-97F6-17EE5C353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9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52CC-F507-40B0-A1E4-B5CD79F00305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180E-0B59-4DCC-97F6-17EE5C353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0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52CC-F507-40B0-A1E4-B5CD79F00305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180E-0B59-4DCC-97F6-17EE5C353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7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52CC-F507-40B0-A1E4-B5CD79F00305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180E-0B59-4DCC-97F6-17EE5C353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46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52CC-F507-40B0-A1E4-B5CD79F00305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180E-0B59-4DCC-97F6-17EE5C353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462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52CC-F507-40B0-A1E4-B5CD79F00305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180E-0B59-4DCC-97F6-17EE5C353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585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C52CC-F507-40B0-A1E4-B5CD79F00305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D180E-0B59-4DCC-97F6-17EE5C353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2605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Mutations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4206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Chromosomal inversion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genes in the chromosome in reverse direction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594" y="3200393"/>
            <a:ext cx="2355056" cy="1796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91879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Chromosomal translocation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of the chromosome breaks off and becomes part of another (non homologous) chromosome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743200"/>
            <a:ext cx="320611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07298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00200"/>
            <a:ext cx="65532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79424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Formation of gametes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Gamete</a:t>
            </a:r>
            <a:r>
              <a:rPr lang="en-US" dirty="0" smtClean="0"/>
              <a:t> – sex cell (egg / sperm)</a:t>
            </a:r>
          </a:p>
          <a:p>
            <a:r>
              <a:rPr lang="en-US" dirty="0" smtClean="0"/>
              <a:t>Chromosomes line up in homologous pairs to form these special reproductive cells</a:t>
            </a:r>
          </a:p>
          <a:p>
            <a:r>
              <a:rPr lang="en-US" dirty="0" smtClean="0"/>
              <a:t>When they are with their match, they are referred to as</a:t>
            </a:r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n-US" b="1" u="sng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tetrads 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b="1" u="sng" dirty="0" smtClean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079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at this stage of forming the sex cells, the chromosomes may exchange portions of themselves- </a:t>
            </a:r>
            <a:r>
              <a:rPr lang="en-US" b="1" u="sng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crossing over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429000"/>
            <a:ext cx="5029200" cy="2514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52140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  the matching pair DO NOT separate as they should, and BOTH end up in same sex cell creating an incorrect number of chromosomes in those sex cells - </a:t>
            </a:r>
            <a:r>
              <a:rPr lang="en-US" b="1" u="sng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nondisjunction</a:t>
            </a:r>
            <a:endParaRPr lang="en-US" b="1" u="sng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733800"/>
            <a:ext cx="5029199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636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 many chromosomes or too few in an egg or sperm result in incorrect chromosome number in new organism…causes death or many disorders:</a:t>
            </a:r>
          </a:p>
          <a:p>
            <a:endParaRPr lang="en-US" dirty="0"/>
          </a:p>
          <a:p>
            <a:r>
              <a:rPr lang="en-US" dirty="0" smtClean="0"/>
              <a:t>Example = down syndrome</a:t>
            </a:r>
          </a:p>
          <a:p>
            <a:endParaRPr lang="en-US" dirty="0"/>
          </a:p>
          <a:p>
            <a:r>
              <a:rPr lang="en-US" dirty="0" smtClean="0"/>
              <a:t>Extra chromosome of pair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37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 at the 21</a:t>
            </a:r>
            <a:r>
              <a:rPr lang="en-US" baseline="30000" dirty="0" smtClean="0"/>
              <a:t>st</a:t>
            </a:r>
            <a:r>
              <a:rPr lang="en-US" dirty="0" smtClean="0"/>
              <a:t> pair….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219200"/>
            <a:ext cx="340614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52144" y="5537692"/>
            <a:ext cx="563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Is this a boy or girl?</a:t>
            </a:r>
          </a:p>
          <a:p>
            <a:r>
              <a:rPr lang="en-US" dirty="0" smtClean="0"/>
              <a:t> </a:t>
            </a:r>
            <a:r>
              <a:rPr lang="en-US" sz="2400" dirty="0" smtClean="0"/>
              <a:t>How many chromosomes do they have?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9330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752600"/>
            <a:ext cx="5943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555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</a:rPr>
              <a:t>Not all mutations are bad!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mutations are “neutral” meaning that they do not have little effect on the cell/organism</a:t>
            </a:r>
          </a:p>
          <a:p>
            <a:r>
              <a:rPr lang="en-US" dirty="0" smtClean="0"/>
              <a:t>Some create variation in the species that may be beneficial and continue to be passed on create change in the species (evolution)</a:t>
            </a:r>
          </a:p>
          <a:p>
            <a:r>
              <a:rPr lang="en-US" dirty="0" smtClean="0"/>
              <a:t>Some create harmful disorders within the cell/organism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2610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sequence of the DNA bases serve as the instructions for the cell</a:t>
            </a:r>
          </a:p>
          <a:p>
            <a:r>
              <a:rPr lang="en-US" dirty="0" smtClean="0"/>
              <a:t>Sometimes there are mistakes made when DNA copies</a:t>
            </a:r>
          </a:p>
          <a:p>
            <a:r>
              <a:rPr lang="en-US" b="1" u="sng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Mutations</a:t>
            </a:r>
            <a:r>
              <a:rPr lang="en-US" dirty="0" smtClean="0"/>
              <a:t> – changes in genetic material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8295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Mutations that causes a change in a gene are called </a:t>
            </a:r>
            <a:r>
              <a:rPr lang="en-US" b="1" u="sng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gene mutations</a:t>
            </a:r>
          </a:p>
          <a:p>
            <a:endParaRPr lang="en-US" dirty="0"/>
          </a:p>
          <a:p>
            <a:r>
              <a:rPr lang="en-US" dirty="0" smtClean="0"/>
              <a:t>Mutations that change the whole chromosome are called </a:t>
            </a:r>
            <a:r>
              <a:rPr lang="en-US" b="1" u="sng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chromosomal mutations</a:t>
            </a:r>
            <a:endParaRPr lang="en-US" b="1" u="sng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5300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 mutations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 mutations involved in changes in one or more nucleotides are called </a:t>
            </a:r>
            <a:r>
              <a:rPr lang="en-US" b="1" u="sng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point mutations</a:t>
            </a:r>
            <a:r>
              <a:rPr lang="en-US" dirty="0" smtClean="0"/>
              <a:t>, because they occur at a single point in the DNA</a:t>
            </a:r>
          </a:p>
          <a:p>
            <a:pPr marL="0" indent="0">
              <a:buNone/>
            </a:pPr>
            <a:r>
              <a:rPr lang="en-US" u="sng" dirty="0" smtClean="0"/>
              <a:t>Point mutations</a:t>
            </a:r>
            <a:r>
              <a:rPr lang="en-US" dirty="0" smtClean="0"/>
              <a:t>:</a:t>
            </a:r>
          </a:p>
          <a:p>
            <a:r>
              <a:rPr lang="en-US" dirty="0" smtClean="0"/>
              <a:t>Substitution</a:t>
            </a:r>
          </a:p>
          <a:p>
            <a:r>
              <a:rPr lang="en-US" dirty="0" smtClean="0"/>
              <a:t>Insertion</a:t>
            </a:r>
          </a:p>
          <a:p>
            <a:r>
              <a:rPr lang="en-US" dirty="0" smtClean="0"/>
              <a:t>Deletion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6711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Substitution – one base is replaced by another</a:t>
            </a:r>
          </a:p>
          <a:p>
            <a:r>
              <a:rPr lang="en-US" dirty="0" smtClean="0"/>
              <a:t>(not always bad…some codes redundant)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743200"/>
            <a:ext cx="59436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3153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Insertion/ deletion – a base is added to the sequence/ removed from the sequence</a:t>
            </a:r>
          </a:p>
          <a:p>
            <a:r>
              <a:rPr lang="en-US" dirty="0" smtClean="0"/>
              <a:t>(usually WORSE… are called </a:t>
            </a:r>
            <a:r>
              <a:rPr lang="en-US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frameshift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mutations</a:t>
            </a:r>
            <a:r>
              <a:rPr lang="en-US" dirty="0" smtClean="0"/>
              <a:t> because they shift the “reading” of the DNA code from that point on…)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343400"/>
            <a:ext cx="3962400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77300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Chromosomal mutations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Involves change in the number or structure of </a:t>
            </a:r>
            <a:r>
              <a:rPr lang="en-US" u="sng" dirty="0" smtClean="0"/>
              <a:t>chromosomes :</a:t>
            </a:r>
          </a:p>
          <a:p>
            <a:r>
              <a:rPr lang="en-US" u="sng" dirty="0" smtClean="0"/>
              <a:t>Types:</a:t>
            </a:r>
          </a:p>
          <a:p>
            <a:pPr lvl="1"/>
            <a:r>
              <a:rPr lang="en-US" dirty="0" smtClean="0"/>
              <a:t>Deletions</a:t>
            </a:r>
          </a:p>
          <a:p>
            <a:pPr lvl="1"/>
            <a:r>
              <a:rPr lang="en-US" dirty="0" smtClean="0"/>
              <a:t>Duplications</a:t>
            </a:r>
          </a:p>
          <a:p>
            <a:pPr lvl="1"/>
            <a:r>
              <a:rPr lang="en-US" dirty="0" smtClean="0"/>
              <a:t>Inversions</a:t>
            </a:r>
          </a:p>
          <a:p>
            <a:pPr lvl="1"/>
            <a:r>
              <a:rPr lang="en-US" dirty="0" smtClean="0"/>
              <a:t>Translocations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0891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Chromosomal deletions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u="sng" dirty="0" smtClean="0"/>
              <a:t>entire gene </a:t>
            </a:r>
            <a:r>
              <a:rPr lang="en-US" dirty="0" smtClean="0"/>
              <a:t>is missing, not just one base but all involved in that gene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200400"/>
            <a:ext cx="2124075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83597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Chromosomal duplications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entire sequence coding for the gene is in the chromosome twice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124200"/>
            <a:ext cx="2724150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38650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414</Words>
  <Application>Microsoft Office PowerPoint</Application>
  <PresentationFormat>On-screen Show (4:3)</PresentationFormat>
  <Paragraphs>53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Mutations</vt:lpstr>
      <vt:lpstr>MUTATIONS</vt:lpstr>
      <vt:lpstr>PowerPoint Presentation</vt:lpstr>
      <vt:lpstr>Gene mutations</vt:lpstr>
      <vt:lpstr>PowerPoint Presentation</vt:lpstr>
      <vt:lpstr>PowerPoint Presentation</vt:lpstr>
      <vt:lpstr>Chromosomal mutations</vt:lpstr>
      <vt:lpstr>Chromosomal deletions</vt:lpstr>
      <vt:lpstr>Chromosomal duplications</vt:lpstr>
      <vt:lpstr>Chromosomal inversion</vt:lpstr>
      <vt:lpstr>Chromosomal translocation</vt:lpstr>
      <vt:lpstr>PowerPoint Presentation</vt:lpstr>
      <vt:lpstr>Formation of gametes</vt:lpstr>
      <vt:lpstr>PowerPoint Presentation</vt:lpstr>
      <vt:lpstr>PowerPoint Presentation</vt:lpstr>
      <vt:lpstr>PowerPoint Presentation</vt:lpstr>
      <vt:lpstr>Look at the 21st pair….</vt:lpstr>
      <vt:lpstr>PowerPoint Presentation</vt:lpstr>
      <vt:lpstr>Not all mutations are bad!</vt:lpstr>
    </vt:vector>
  </TitlesOfParts>
  <Company>Hazleton Area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Mutations</dc:title>
  <dc:creator>User</dc:creator>
  <cp:lastModifiedBy>User</cp:lastModifiedBy>
  <cp:revision>14</cp:revision>
  <cp:lastPrinted>2015-04-23T14:27:14Z</cp:lastPrinted>
  <dcterms:created xsi:type="dcterms:W3CDTF">2014-04-02T12:14:19Z</dcterms:created>
  <dcterms:modified xsi:type="dcterms:W3CDTF">2015-04-23T19:10:21Z</dcterms:modified>
</cp:coreProperties>
</file>