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6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06EEB2-603C-4C2C-900F-A1C91F1A0A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190071-B956-482E-985A-1FFCE4C50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0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52CC-F507-40B0-A1E4-B5CD79F003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180E-0B59-4DCC-97F6-17EE5C35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52CC-F507-40B0-A1E4-B5CD79F003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180E-0B59-4DCC-97F6-17EE5C35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8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52CC-F507-40B0-A1E4-B5CD79F003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180E-0B59-4DCC-97F6-17EE5C35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7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52CC-F507-40B0-A1E4-B5CD79F003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180E-0B59-4DCC-97F6-17EE5C35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7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52CC-F507-40B0-A1E4-B5CD79F003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180E-0B59-4DCC-97F6-17EE5C35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7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52CC-F507-40B0-A1E4-B5CD79F003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180E-0B59-4DCC-97F6-17EE5C35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9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52CC-F507-40B0-A1E4-B5CD79F003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180E-0B59-4DCC-97F6-17EE5C35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52CC-F507-40B0-A1E4-B5CD79F003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180E-0B59-4DCC-97F6-17EE5C35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52CC-F507-40B0-A1E4-B5CD79F003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180E-0B59-4DCC-97F6-17EE5C35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4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52CC-F507-40B0-A1E4-B5CD79F003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180E-0B59-4DCC-97F6-17EE5C35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6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52CC-F507-40B0-A1E4-B5CD79F003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180E-0B59-4DCC-97F6-17EE5C35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8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C52CC-F507-40B0-A1E4-B5CD79F003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D180E-0B59-4DCC-97F6-17EE5C35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60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0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genes in the chromosome in reverse direction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4" y="3200393"/>
            <a:ext cx="2355056" cy="179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187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translocation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chromosome breaks off and becomes part of another (non homologous) chromosome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320611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7298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655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942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Formation of gametes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Gamete</a:t>
            </a:r>
            <a:r>
              <a:rPr lang="en-US" dirty="0" smtClean="0"/>
              <a:t> – sex cell (egg / sperm)</a:t>
            </a:r>
          </a:p>
          <a:p>
            <a:r>
              <a:rPr lang="en-US" dirty="0" smtClean="0"/>
              <a:t>Chromosomes line up in homologous pairs to form these special reproductive cells</a:t>
            </a:r>
          </a:p>
          <a:p>
            <a:r>
              <a:rPr lang="en-US" dirty="0" smtClean="0"/>
              <a:t>When they are with their match, they are referred to as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tetrads 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u="sng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7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at this stage of forming the sex cells, the chromosomes may exchange portions of themselves- </a:t>
            </a:r>
            <a:r>
              <a:rPr lang="en-US" b="1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crossing over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29000"/>
            <a:ext cx="5029200" cy="25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214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  the matching pair DO NOT separate as they should, and BOTH end up in same sex cell creating an incorrect number of chromosomes in those sex cells - </a:t>
            </a:r>
            <a:r>
              <a:rPr lang="en-US" b="1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nondisjunction</a:t>
            </a:r>
            <a:endParaRPr lang="en-US" b="1" u="sng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733800"/>
            <a:ext cx="5029199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3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many chromosomes or too few in an egg or sperm result in incorrect chromosome number in new organism…causes death or many disorders:</a:t>
            </a:r>
          </a:p>
          <a:p>
            <a:endParaRPr lang="en-US" dirty="0"/>
          </a:p>
          <a:p>
            <a:r>
              <a:rPr lang="en-US" dirty="0" smtClean="0"/>
              <a:t>Example = down syndrome</a:t>
            </a:r>
          </a:p>
          <a:p>
            <a:endParaRPr lang="en-US" dirty="0"/>
          </a:p>
          <a:p>
            <a:r>
              <a:rPr lang="en-US" dirty="0" smtClean="0"/>
              <a:t>Extra chromosome of pair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21</a:t>
            </a:r>
            <a:r>
              <a:rPr lang="en-US" baseline="30000" dirty="0" smtClean="0"/>
              <a:t>st</a:t>
            </a:r>
            <a:r>
              <a:rPr lang="en-US" dirty="0" smtClean="0"/>
              <a:t> pair….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19200"/>
            <a:ext cx="340614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52144" y="5537692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this a boy or girl?</a:t>
            </a:r>
          </a:p>
          <a:p>
            <a:r>
              <a:rPr lang="en-US" dirty="0" smtClean="0"/>
              <a:t> </a:t>
            </a:r>
            <a:r>
              <a:rPr lang="en-US" sz="2400" dirty="0" smtClean="0"/>
              <a:t>How many chromosomes do they have?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933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5943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5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Not all mutations are bad!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mutations are “neutral” meaning that they do not have little effect on the cell/organism</a:t>
            </a:r>
          </a:p>
          <a:p>
            <a:r>
              <a:rPr lang="en-US" dirty="0" smtClean="0"/>
              <a:t>Some create variation in the species that may be beneficial and continue to be passed on create change in the species (evolution)</a:t>
            </a:r>
          </a:p>
          <a:p>
            <a:r>
              <a:rPr lang="en-US" dirty="0" smtClean="0"/>
              <a:t>Some create harmful disorders within the cell/organism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61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sequence of the DNA bases serve as the instructions for the cell</a:t>
            </a:r>
          </a:p>
          <a:p>
            <a:r>
              <a:rPr lang="en-US" dirty="0" smtClean="0"/>
              <a:t>Sometimes there are mistakes made when DNA copies</a:t>
            </a:r>
          </a:p>
          <a:p>
            <a:r>
              <a:rPr lang="en-US" b="1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Mutations</a:t>
            </a:r>
            <a:r>
              <a:rPr lang="en-US" dirty="0" smtClean="0"/>
              <a:t> – changes in genetic material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29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Mutations that causes a change in a gene are called </a:t>
            </a:r>
            <a:r>
              <a:rPr lang="en-US" b="1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gene mutations</a:t>
            </a:r>
          </a:p>
          <a:p>
            <a:endParaRPr lang="en-US" dirty="0"/>
          </a:p>
          <a:p>
            <a:r>
              <a:rPr lang="en-US" dirty="0" smtClean="0"/>
              <a:t>Mutations that change the whole chromosome are called </a:t>
            </a:r>
            <a:r>
              <a:rPr lang="en-US" b="1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chromosomal mutations</a:t>
            </a:r>
            <a:endParaRPr lang="en-US" b="1" u="sng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30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 mutations involved in changes in one or more nucleotides are called </a:t>
            </a:r>
            <a:r>
              <a:rPr lang="en-US" b="1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point mutations</a:t>
            </a:r>
            <a:r>
              <a:rPr lang="en-US" dirty="0" smtClean="0"/>
              <a:t>, because they occur at a single point in the DNA</a:t>
            </a:r>
          </a:p>
          <a:p>
            <a:pPr marL="0" indent="0">
              <a:buNone/>
            </a:pPr>
            <a:r>
              <a:rPr lang="en-US" u="sng" dirty="0" smtClean="0"/>
              <a:t>Point mutations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Substitution</a:t>
            </a:r>
          </a:p>
          <a:p>
            <a:r>
              <a:rPr lang="en-US" dirty="0" smtClean="0"/>
              <a:t>Insertion</a:t>
            </a:r>
          </a:p>
          <a:p>
            <a:r>
              <a:rPr lang="en-US" dirty="0" smtClean="0"/>
              <a:t>Deletion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71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Substitution – one base is replaced by another</a:t>
            </a:r>
          </a:p>
          <a:p>
            <a:r>
              <a:rPr lang="en-US" dirty="0" smtClean="0"/>
              <a:t>(not always bad…some codes redundant)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5943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15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Insertion/ deletion – a base is added to the sequence/ removed from the sequence</a:t>
            </a:r>
          </a:p>
          <a:p>
            <a:r>
              <a:rPr lang="en-US" dirty="0" smtClean="0"/>
              <a:t>(usually WORSE… are called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frameshift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mutations</a:t>
            </a:r>
            <a:r>
              <a:rPr lang="en-US" dirty="0" smtClean="0"/>
              <a:t> because they shift the “reading” of the DNA code from that point on…)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43400"/>
            <a:ext cx="39624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730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change in the number or structure of </a:t>
            </a:r>
            <a:r>
              <a:rPr lang="en-US" u="sng" dirty="0" smtClean="0"/>
              <a:t>chromosomes :</a:t>
            </a:r>
          </a:p>
          <a:p>
            <a:r>
              <a:rPr lang="en-US" u="sng" dirty="0" smtClean="0"/>
              <a:t>Types:</a:t>
            </a:r>
          </a:p>
          <a:p>
            <a:pPr lvl="1"/>
            <a:r>
              <a:rPr lang="en-US" dirty="0" smtClean="0"/>
              <a:t>Deletions</a:t>
            </a:r>
          </a:p>
          <a:p>
            <a:pPr lvl="1"/>
            <a:r>
              <a:rPr lang="en-US" dirty="0" smtClean="0"/>
              <a:t>Duplications</a:t>
            </a:r>
          </a:p>
          <a:p>
            <a:pPr lvl="1"/>
            <a:r>
              <a:rPr lang="en-US" dirty="0" smtClean="0"/>
              <a:t>Inversions</a:t>
            </a:r>
          </a:p>
          <a:p>
            <a:pPr lvl="1"/>
            <a:r>
              <a:rPr lang="en-US" dirty="0" smtClean="0"/>
              <a:t>Translocations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89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entire gene </a:t>
            </a:r>
            <a:r>
              <a:rPr lang="en-US" dirty="0" smtClean="0"/>
              <a:t>is missing, not just one base but all involved in that gene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0400"/>
            <a:ext cx="21240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359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duplications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entire sequence coding for the gene is in the chromosome twice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27241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865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414</Words>
  <Application>Microsoft Office PowerPoint</Application>
  <PresentationFormat>On-screen Show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Mutations</vt:lpstr>
      <vt:lpstr>MUTATIONS</vt:lpstr>
      <vt:lpstr>PowerPoint Presentation</vt:lpstr>
      <vt:lpstr>Gene mutations</vt:lpstr>
      <vt:lpstr>PowerPoint Presentation</vt:lpstr>
      <vt:lpstr>PowerPoint Presentation</vt:lpstr>
      <vt:lpstr>Chromosomal mutations</vt:lpstr>
      <vt:lpstr>Chromosomal deletions</vt:lpstr>
      <vt:lpstr>Chromosomal duplications</vt:lpstr>
      <vt:lpstr>Chromosomal inversion</vt:lpstr>
      <vt:lpstr>Chromosomal translocation</vt:lpstr>
      <vt:lpstr>PowerPoint Presentation</vt:lpstr>
      <vt:lpstr>Formation of gametes</vt:lpstr>
      <vt:lpstr>PowerPoint Presentation</vt:lpstr>
      <vt:lpstr>PowerPoint Presentation</vt:lpstr>
      <vt:lpstr>PowerPoint Presentation</vt:lpstr>
      <vt:lpstr>Look at the 21st pair….</vt:lpstr>
      <vt:lpstr>PowerPoint Presentation</vt:lpstr>
      <vt:lpstr>Not all mutations are bad!</vt:lpstr>
    </vt:vector>
  </TitlesOfParts>
  <Company>Hazleton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Mutations</dc:title>
  <dc:creator>User</dc:creator>
  <cp:lastModifiedBy>User</cp:lastModifiedBy>
  <cp:revision>14</cp:revision>
  <cp:lastPrinted>2015-04-23T14:27:14Z</cp:lastPrinted>
  <dcterms:created xsi:type="dcterms:W3CDTF">2014-04-02T12:14:19Z</dcterms:created>
  <dcterms:modified xsi:type="dcterms:W3CDTF">2015-04-23T19:10:21Z</dcterms:modified>
</cp:coreProperties>
</file>